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Lst>
  <p:sldSz cy="5143500" cx="9144000"/>
  <p:notesSz cx="6858000" cy="9144000"/>
  <p:embeddedFontLst>
    <p:embeddedFont>
      <p:font typeface="Proxima Nova"/>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ProximaNova-regular.fntdata"/><Relationship Id="rId10" Type="http://schemas.openxmlformats.org/officeDocument/2006/relationships/slide" Target="slides/slide4.xml"/><Relationship Id="rId13" Type="http://schemas.openxmlformats.org/officeDocument/2006/relationships/font" Target="fonts/ProximaNova-italic.fntdata"/><Relationship Id="rId12" Type="http://schemas.openxmlformats.org/officeDocument/2006/relationships/font" Target="fonts/ProximaNova-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font" Target="fonts/ProximaNova-bold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9a5520403c_0_2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9a5520403c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cb9a3abeb_0_23: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cb9a3abeb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9a5520403c_0_28: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9a5520403c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ede3393848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ede339384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54" name="Shape 54"/>
        <p:cNvGrpSpPr/>
        <p:nvPr/>
      </p:nvGrpSpPr>
      <p:grpSpPr>
        <a:xfrm>
          <a:off x="0" y="0"/>
          <a:ext cx="0" cy="0"/>
          <a:chOff x="0" y="0"/>
          <a:chExt cx="0" cy="0"/>
        </a:xfrm>
      </p:grpSpPr>
      <p:cxnSp>
        <p:nvCxnSpPr>
          <p:cNvPr id="55" name="Google Shape;55;p14"/>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56" name="Google Shape;56;p14"/>
          <p:cNvSpPr txBox="1"/>
          <p:nvPr>
            <p:ph type="ctrTitle"/>
          </p:nvPr>
        </p:nvSpPr>
        <p:spPr>
          <a:xfrm>
            <a:off x="510450" y="1257300"/>
            <a:ext cx="8123100" cy="1588500"/>
          </a:xfrm>
          <a:prstGeom prst="rect">
            <a:avLst/>
          </a:prstGeom>
        </p:spPr>
        <p:txBody>
          <a:bodyPr anchorCtr="0" anchor="b" bIns="91425" lIns="91425" spcFirstLastPara="1" rIns="91425" wrap="square" tIns="91425">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57" name="Google Shape;57;p14"/>
          <p:cNvSpPr txBox="1"/>
          <p:nvPr>
            <p:ph idx="1" type="subTitle"/>
          </p:nvPr>
        </p:nvSpPr>
        <p:spPr>
          <a:xfrm>
            <a:off x="510450" y="3182313"/>
            <a:ext cx="8123100" cy="6300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Clr>
                <a:schemeClr val="lt1"/>
              </a:buClr>
              <a:buSzPts val="2400"/>
              <a:buNone/>
              <a:defRPr sz="2400">
                <a:solidFill>
                  <a:schemeClr val="lt1"/>
                </a:solidFill>
              </a:defRPr>
            </a:lvl1pPr>
            <a:lvl2pPr lvl="1" rtl="0">
              <a:lnSpc>
                <a:spcPct val="100000"/>
              </a:lnSpc>
              <a:spcBef>
                <a:spcPts val="0"/>
              </a:spcBef>
              <a:spcAft>
                <a:spcPts val="0"/>
              </a:spcAft>
              <a:buClr>
                <a:schemeClr val="lt1"/>
              </a:buClr>
              <a:buSzPts val="2400"/>
              <a:buNone/>
              <a:defRPr sz="2400">
                <a:solidFill>
                  <a:schemeClr val="lt1"/>
                </a:solidFill>
              </a:defRPr>
            </a:lvl2pPr>
            <a:lvl3pPr lvl="2" rtl="0">
              <a:lnSpc>
                <a:spcPct val="100000"/>
              </a:lnSpc>
              <a:spcBef>
                <a:spcPts val="0"/>
              </a:spcBef>
              <a:spcAft>
                <a:spcPts val="0"/>
              </a:spcAft>
              <a:buClr>
                <a:schemeClr val="lt1"/>
              </a:buClr>
              <a:buSzPts val="2400"/>
              <a:buNone/>
              <a:defRPr sz="2400">
                <a:solidFill>
                  <a:schemeClr val="lt1"/>
                </a:solidFill>
              </a:defRPr>
            </a:lvl3pPr>
            <a:lvl4pPr lvl="3" rtl="0">
              <a:lnSpc>
                <a:spcPct val="100000"/>
              </a:lnSpc>
              <a:spcBef>
                <a:spcPts val="0"/>
              </a:spcBef>
              <a:spcAft>
                <a:spcPts val="0"/>
              </a:spcAft>
              <a:buClr>
                <a:schemeClr val="lt1"/>
              </a:buClr>
              <a:buSzPts val="2400"/>
              <a:buNone/>
              <a:defRPr sz="2400">
                <a:solidFill>
                  <a:schemeClr val="lt1"/>
                </a:solidFill>
              </a:defRPr>
            </a:lvl4pPr>
            <a:lvl5pPr lvl="4" rtl="0">
              <a:lnSpc>
                <a:spcPct val="100000"/>
              </a:lnSpc>
              <a:spcBef>
                <a:spcPts val="0"/>
              </a:spcBef>
              <a:spcAft>
                <a:spcPts val="0"/>
              </a:spcAft>
              <a:buClr>
                <a:schemeClr val="lt1"/>
              </a:buClr>
              <a:buSzPts val="2400"/>
              <a:buNone/>
              <a:defRPr sz="2400">
                <a:solidFill>
                  <a:schemeClr val="lt1"/>
                </a:solidFill>
              </a:defRPr>
            </a:lvl5pPr>
            <a:lvl6pPr lvl="5" rtl="0">
              <a:lnSpc>
                <a:spcPct val="100000"/>
              </a:lnSpc>
              <a:spcBef>
                <a:spcPts val="0"/>
              </a:spcBef>
              <a:spcAft>
                <a:spcPts val="0"/>
              </a:spcAft>
              <a:buClr>
                <a:schemeClr val="lt1"/>
              </a:buClr>
              <a:buSzPts val="2400"/>
              <a:buNone/>
              <a:defRPr sz="2400">
                <a:solidFill>
                  <a:schemeClr val="lt1"/>
                </a:solidFill>
              </a:defRPr>
            </a:lvl6pPr>
            <a:lvl7pPr lvl="6" rtl="0">
              <a:lnSpc>
                <a:spcPct val="100000"/>
              </a:lnSpc>
              <a:spcBef>
                <a:spcPts val="0"/>
              </a:spcBef>
              <a:spcAft>
                <a:spcPts val="0"/>
              </a:spcAft>
              <a:buClr>
                <a:schemeClr val="lt1"/>
              </a:buClr>
              <a:buSzPts val="2400"/>
              <a:buNone/>
              <a:defRPr sz="2400">
                <a:solidFill>
                  <a:schemeClr val="lt1"/>
                </a:solidFill>
              </a:defRPr>
            </a:lvl7pPr>
            <a:lvl8pPr lvl="7" rtl="0">
              <a:lnSpc>
                <a:spcPct val="100000"/>
              </a:lnSpc>
              <a:spcBef>
                <a:spcPts val="0"/>
              </a:spcBef>
              <a:spcAft>
                <a:spcPts val="0"/>
              </a:spcAft>
              <a:buClr>
                <a:schemeClr val="lt1"/>
              </a:buClr>
              <a:buSzPts val="2400"/>
              <a:buNone/>
              <a:defRPr sz="2400">
                <a:solidFill>
                  <a:schemeClr val="lt1"/>
                </a:solidFill>
              </a:defRPr>
            </a:lvl8pPr>
            <a:lvl9pPr lvl="8" rtl="0">
              <a:lnSpc>
                <a:spcPct val="100000"/>
              </a:lnSpc>
              <a:spcBef>
                <a:spcPts val="0"/>
              </a:spcBef>
              <a:spcAft>
                <a:spcPts val="0"/>
              </a:spcAft>
              <a:buClr>
                <a:schemeClr val="lt1"/>
              </a:buClr>
              <a:buSzPts val="2400"/>
              <a:buNone/>
              <a:defRPr sz="2400">
                <a:solidFill>
                  <a:schemeClr val="lt1"/>
                </a:solidFill>
              </a:defRPr>
            </a:lvl9pPr>
          </a:lstStyle>
          <a:p/>
        </p:txBody>
      </p:sp>
      <p:sp>
        <p:nvSpPr>
          <p:cNvPr id="58" name="Google Shape;58;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59" name="Shape 59"/>
        <p:cNvGrpSpPr/>
        <p:nvPr/>
      </p:nvGrpSpPr>
      <p:grpSpPr>
        <a:xfrm>
          <a:off x="0" y="0"/>
          <a:ext cx="0" cy="0"/>
          <a:chOff x="0" y="0"/>
          <a:chExt cx="0" cy="0"/>
        </a:xfrm>
      </p:grpSpPr>
      <p:cxnSp>
        <p:nvCxnSpPr>
          <p:cNvPr id="60" name="Google Shape;60;p15"/>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61" name="Google Shape;61;p15"/>
          <p:cNvSpPr txBox="1"/>
          <p:nvPr>
            <p:ph type="title"/>
          </p:nvPr>
        </p:nvSpPr>
        <p:spPr>
          <a:xfrm>
            <a:off x="510450" y="2057400"/>
            <a:ext cx="8123100" cy="778800"/>
          </a:xfrm>
          <a:prstGeom prst="rect">
            <a:avLst/>
          </a:prstGeom>
        </p:spPr>
        <p:txBody>
          <a:bodyPr anchorCtr="0" anchor="b" bIns="91425" lIns="91425" spcFirstLastPara="1" rIns="91425" wrap="square" tIns="91425">
            <a:noAutofit/>
          </a:bodyPr>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p:txBody>
      </p:sp>
      <p:sp>
        <p:nvSpPr>
          <p:cNvPr id="62" name="Google Shape;62;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63" name="Shape 63"/>
        <p:cNvGrpSpPr/>
        <p:nvPr/>
      </p:nvGrpSpPr>
      <p:grpSpPr>
        <a:xfrm>
          <a:off x="0" y="0"/>
          <a:ext cx="0" cy="0"/>
          <a:chOff x="0" y="0"/>
          <a:chExt cx="0" cy="0"/>
        </a:xfrm>
      </p:grpSpPr>
      <p:sp>
        <p:nvSpPr>
          <p:cNvPr id="64" name="Google Shape;64;p16"/>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6" name="Google Shape;66;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67" name="Google Shape;67;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8" name="Shape 68"/>
        <p:cNvGrpSpPr/>
        <p:nvPr/>
      </p:nvGrpSpPr>
      <p:grpSpPr>
        <a:xfrm>
          <a:off x="0" y="0"/>
          <a:ext cx="0" cy="0"/>
          <a:chOff x="0" y="0"/>
          <a:chExt cx="0" cy="0"/>
        </a:xfrm>
      </p:grpSpPr>
      <p:sp>
        <p:nvSpPr>
          <p:cNvPr id="69" name="Google Shape;69;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70" name="Google Shape;70;p17"/>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1" name="Google Shape;71;p17"/>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2" name="Google Shape;72;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3" name="Shape 73"/>
        <p:cNvGrpSpPr/>
        <p:nvPr/>
      </p:nvGrpSpPr>
      <p:grpSpPr>
        <a:xfrm>
          <a:off x="0" y="0"/>
          <a:ext cx="0" cy="0"/>
          <a:chOff x="0" y="0"/>
          <a:chExt cx="0" cy="0"/>
        </a:xfrm>
      </p:grpSpPr>
      <p:sp>
        <p:nvSpPr>
          <p:cNvPr id="74" name="Google Shape;7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75" name="Google Shape;75;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6" name="Shape 76"/>
        <p:cNvGrpSpPr/>
        <p:nvPr/>
      </p:nvGrpSpPr>
      <p:grpSpPr>
        <a:xfrm>
          <a:off x="0" y="0"/>
          <a:ext cx="0" cy="0"/>
          <a:chOff x="0" y="0"/>
          <a:chExt cx="0" cy="0"/>
        </a:xfrm>
      </p:grpSpPr>
      <p:sp>
        <p:nvSpPr>
          <p:cNvPr id="77" name="Google Shape;77;p19"/>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78" name="Google Shape;78;p19"/>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9" name="Google Shape;79;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80" name="Shape 80"/>
        <p:cNvGrpSpPr/>
        <p:nvPr/>
      </p:nvGrpSpPr>
      <p:grpSpPr>
        <a:xfrm>
          <a:off x="0" y="0"/>
          <a:ext cx="0" cy="0"/>
          <a:chOff x="0" y="0"/>
          <a:chExt cx="0" cy="0"/>
        </a:xfrm>
      </p:grpSpPr>
      <p:sp>
        <p:nvSpPr>
          <p:cNvPr id="81" name="Google Shape;81;p20"/>
          <p:cNvSpPr txBox="1"/>
          <p:nvPr>
            <p:ph type="title"/>
          </p:nvPr>
        </p:nvSpPr>
        <p:spPr>
          <a:xfrm>
            <a:off x="490250" y="526350"/>
            <a:ext cx="57975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82" name="Google Shape;82;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83" name="Shape 83"/>
        <p:cNvGrpSpPr/>
        <p:nvPr/>
      </p:nvGrpSpPr>
      <p:grpSpPr>
        <a:xfrm>
          <a:off x="0" y="0"/>
          <a:ext cx="0" cy="0"/>
          <a:chOff x="0" y="0"/>
          <a:chExt cx="0" cy="0"/>
        </a:xfrm>
      </p:grpSpPr>
      <p:sp>
        <p:nvSpPr>
          <p:cNvPr id="84" name="Google Shape;84;p21"/>
          <p:cNvSpPr/>
          <p:nvPr/>
        </p:nvSpPr>
        <p:spPr>
          <a:xfrm>
            <a:off x="4572000" y="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85" name="Google Shape;85;p21"/>
          <p:cNvCxnSpPr/>
          <p:nvPr/>
        </p:nvCxnSpPr>
        <p:spPr>
          <a:xfrm>
            <a:off x="5029675" y="4495500"/>
            <a:ext cx="468300" cy="0"/>
          </a:xfrm>
          <a:prstGeom prst="straightConnector1">
            <a:avLst/>
          </a:prstGeom>
          <a:noFill/>
          <a:ln cap="flat" cmpd="sng" w="19050">
            <a:solidFill>
              <a:schemeClr val="lt2"/>
            </a:solidFill>
            <a:prstDash val="solid"/>
            <a:round/>
            <a:headEnd len="sm" w="sm" type="none"/>
            <a:tailEnd len="sm" w="sm" type="none"/>
          </a:ln>
        </p:spPr>
      </p:cxnSp>
      <p:sp>
        <p:nvSpPr>
          <p:cNvPr id="86" name="Google Shape;86;p21"/>
          <p:cNvSpPr txBox="1"/>
          <p:nvPr>
            <p:ph type="title"/>
          </p:nvPr>
        </p:nvSpPr>
        <p:spPr>
          <a:xfrm>
            <a:off x="265500" y="1205825"/>
            <a:ext cx="4045200" cy="1509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87" name="Google Shape;87;p21"/>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88" name="Google Shape;88;p21"/>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89" name="Google Shape;89;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0" name="Shape 90"/>
        <p:cNvGrpSpPr/>
        <p:nvPr/>
      </p:nvGrpSpPr>
      <p:grpSpPr>
        <a:xfrm>
          <a:off x="0" y="0"/>
          <a:ext cx="0" cy="0"/>
          <a:chOff x="0" y="0"/>
          <a:chExt cx="0" cy="0"/>
        </a:xfrm>
      </p:grpSpPr>
      <p:sp>
        <p:nvSpPr>
          <p:cNvPr id="91" name="Google Shape;91;p22"/>
          <p:cNvSpPr txBox="1"/>
          <p:nvPr>
            <p:ph idx="1" type="body"/>
          </p:nvPr>
        </p:nvSpPr>
        <p:spPr>
          <a:xfrm>
            <a:off x="311700" y="4236825"/>
            <a:ext cx="5998800" cy="5988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2100"/>
              <a:buNone/>
              <a:defRPr sz="2100"/>
            </a:lvl1pPr>
          </a:lstStyle>
          <a:p/>
        </p:txBody>
      </p:sp>
      <p:sp>
        <p:nvSpPr>
          <p:cNvPr id="92" name="Google Shape;92;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93" name="Shape 93"/>
        <p:cNvGrpSpPr/>
        <p:nvPr/>
      </p:nvGrpSpPr>
      <p:grpSpPr>
        <a:xfrm>
          <a:off x="0" y="0"/>
          <a:ext cx="0" cy="0"/>
          <a:chOff x="0" y="0"/>
          <a:chExt cx="0" cy="0"/>
        </a:xfrm>
      </p:grpSpPr>
      <p:sp>
        <p:nvSpPr>
          <p:cNvPr id="94" name="Google Shape;94;p23"/>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23"/>
          <p:cNvSpPr txBox="1"/>
          <p:nvPr>
            <p:ph hasCustomPrompt="1" type="title"/>
          </p:nvPr>
        </p:nvSpPr>
        <p:spPr>
          <a:xfrm>
            <a:off x="311700" y="991475"/>
            <a:ext cx="8520600" cy="19179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14000"/>
              <a:buNone/>
              <a:defRPr b="1" sz="14000"/>
            </a:lvl1pPr>
            <a:lvl2pPr lvl="1" rtl="0" algn="ctr">
              <a:spcBef>
                <a:spcPts val="0"/>
              </a:spcBef>
              <a:spcAft>
                <a:spcPts val="0"/>
              </a:spcAft>
              <a:buSzPts val="14000"/>
              <a:buNone/>
              <a:defRPr b="1" sz="14000"/>
            </a:lvl2pPr>
            <a:lvl3pPr lvl="2" rtl="0" algn="ctr">
              <a:spcBef>
                <a:spcPts val="0"/>
              </a:spcBef>
              <a:spcAft>
                <a:spcPts val="0"/>
              </a:spcAft>
              <a:buSzPts val="14000"/>
              <a:buNone/>
              <a:defRPr b="1" sz="14000"/>
            </a:lvl3pPr>
            <a:lvl4pPr lvl="3" rtl="0" algn="ctr">
              <a:spcBef>
                <a:spcPts val="0"/>
              </a:spcBef>
              <a:spcAft>
                <a:spcPts val="0"/>
              </a:spcAft>
              <a:buSzPts val="14000"/>
              <a:buNone/>
              <a:defRPr b="1" sz="14000"/>
            </a:lvl4pPr>
            <a:lvl5pPr lvl="4" rtl="0" algn="ctr">
              <a:spcBef>
                <a:spcPts val="0"/>
              </a:spcBef>
              <a:spcAft>
                <a:spcPts val="0"/>
              </a:spcAft>
              <a:buSzPts val="14000"/>
              <a:buNone/>
              <a:defRPr b="1" sz="14000"/>
            </a:lvl5pPr>
            <a:lvl6pPr lvl="5" rtl="0" algn="ctr">
              <a:spcBef>
                <a:spcPts val="0"/>
              </a:spcBef>
              <a:spcAft>
                <a:spcPts val="0"/>
              </a:spcAft>
              <a:buSzPts val="14000"/>
              <a:buNone/>
              <a:defRPr b="1" sz="14000"/>
            </a:lvl6pPr>
            <a:lvl7pPr lvl="6" rtl="0" algn="ctr">
              <a:spcBef>
                <a:spcPts val="0"/>
              </a:spcBef>
              <a:spcAft>
                <a:spcPts val="0"/>
              </a:spcAft>
              <a:buSzPts val="14000"/>
              <a:buNone/>
              <a:defRPr b="1" sz="14000"/>
            </a:lvl7pPr>
            <a:lvl8pPr lvl="7" rtl="0" algn="ctr">
              <a:spcBef>
                <a:spcPts val="0"/>
              </a:spcBef>
              <a:spcAft>
                <a:spcPts val="0"/>
              </a:spcAft>
              <a:buSzPts val="14000"/>
              <a:buNone/>
              <a:defRPr b="1" sz="14000"/>
            </a:lvl8pPr>
            <a:lvl9pPr lvl="8" rtl="0" algn="ctr">
              <a:spcBef>
                <a:spcPts val="0"/>
              </a:spcBef>
              <a:spcAft>
                <a:spcPts val="0"/>
              </a:spcAft>
              <a:buSzPts val="14000"/>
              <a:buNone/>
              <a:defRPr b="1" sz="14000"/>
            </a:lvl9pPr>
          </a:lstStyle>
          <a:p>
            <a:r>
              <a:t>xx%</a:t>
            </a:r>
          </a:p>
        </p:txBody>
      </p:sp>
      <p:sp>
        <p:nvSpPr>
          <p:cNvPr id="96" name="Google Shape;96;p23"/>
          <p:cNvSpPr txBox="1"/>
          <p:nvPr>
            <p:ph idx="1" type="body"/>
          </p:nvPr>
        </p:nvSpPr>
        <p:spPr>
          <a:xfrm>
            <a:off x="311700" y="3071300"/>
            <a:ext cx="8520600" cy="901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97" name="Google Shape;97;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8" name="Shape 98"/>
        <p:cNvGrpSpPr/>
        <p:nvPr/>
      </p:nvGrpSpPr>
      <p:grpSpPr>
        <a:xfrm>
          <a:off x="0" y="0"/>
          <a:ext cx="0" cy="0"/>
          <a:chOff x="0" y="0"/>
          <a:chExt cx="0" cy="0"/>
        </a:xfrm>
      </p:grpSpPr>
      <p:sp>
        <p:nvSpPr>
          <p:cNvPr id="99" name="Google Shape;99;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1600"/>
              </a:spcBef>
              <a:spcAft>
                <a:spcPts val="0"/>
              </a:spcAft>
              <a:buClr>
                <a:schemeClr val="dk2"/>
              </a:buClr>
              <a:buSzPts val="1400"/>
              <a:buChar char="○"/>
              <a:defRPr>
                <a:solidFill>
                  <a:schemeClr val="dk2"/>
                </a:solidFill>
              </a:defRPr>
            </a:lvl2pPr>
            <a:lvl3pPr indent="-317500" lvl="2" marL="1371600" rtl="0">
              <a:lnSpc>
                <a:spcPct val="115000"/>
              </a:lnSpc>
              <a:spcBef>
                <a:spcPts val="1600"/>
              </a:spcBef>
              <a:spcAft>
                <a:spcPts val="0"/>
              </a:spcAft>
              <a:buClr>
                <a:schemeClr val="dk2"/>
              </a:buClr>
              <a:buSzPts val="1400"/>
              <a:buChar char="■"/>
              <a:defRPr>
                <a:solidFill>
                  <a:schemeClr val="dk2"/>
                </a:solidFill>
              </a:defRPr>
            </a:lvl3pPr>
            <a:lvl4pPr indent="-317500" lvl="3" marL="1828800" rtl="0">
              <a:lnSpc>
                <a:spcPct val="115000"/>
              </a:lnSpc>
              <a:spcBef>
                <a:spcPts val="1600"/>
              </a:spcBef>
              <a:spcAft>
                <a:spcPts val="0"/>
              </a:spcAft>
              <a:buClr>
                <a:schemeClr val="dk2"/>
              </a:buClr>
              <a:buSzPts val="1400"/>
              <a:buChar char="●"/>
              <a:defRPr>
                <a:solidFill>
                  <a:schemeClr val="dk2"/>
                </a:solidFill>
              </a:defRPr>
            </a:lvl4pPr>
            <a:lvl5pPr indent="-317500" lvl="4" marL="2286000" rtl="0">
              <a:lnSpc>
                <a:spcPct val="115000"/>
              </a:lnSpc>
              <a:spcBef>
                <a:spcPts val="1600"/>
              </a:spcBef>
              <a:spcAft>
                <a:spcPts val="0"/>
              </a:spcAft>
              <a:buClr>
                <a:schemeClr val="dk2"/>
              </a:buClr>
              <a:buSzPts val="1400"/>
              <a:buChar char="○"/>
              <a:defRPr>
                <a:solidFill>
                  <a:schemeClr val="dk2"/>
                </a:solidFill>
              </a:defRPr>
            </a:lvl5pPr>
            <a:lvl6pPr indent="-317500" lvl="5" marL="2743200" rtl="0">
              <a:lnSpc>
                <a:spcPct val="115000"/>
              </a:lnSpc>
              <a:spcBef>
                <a:spcPts val="1600"/>
              </a:spcBef>
              <a:spcAft>
                <a:spcPts val="0"/>
              </a:spcAft>
              <a:buClr>
                <a:schemeClr val="dk2"/>
              </a:buClr>
              <a:buSzPts val="1400"/>
              <a:buChar char="■"/>
              <a:defRPr>
                <a:solidFill>
                  <a:schemeClr val="dk2"/>
                </a:solidFill>
              </a:defRPr>
            </a:lvl6pPr>
            <a:lvl7pPr indent="-317500" lvl="6" marL="3200400" rtl="0">
              <a:lnSpc>
                <a:spcPct val="115000"/>
              </a:lnSpc>
              <a:spcBef>
                <a:spcPts val="1600"/>
              </a:spcBef>
              <a:spcAft>
                <a:spcPts val="0"/>
              </a:spcAft>
              <a:buClr>
                <a:schemeClr val="dk2"/>
              </a:buClr>
              <a:buSzPts val="1400"/>
              <a:buChar char="●"/>
              <a:defRPr>
                <a:solidFill>
                  <a:schemeClr val="dk2"/>
                </a:solidFill>
              </a:defRPr>
            </a:lvl7pPr>
            <a:lvl8pPr indent="-317500" lvl="7" marL="3657600" rtl="0">
              <a:lnSpc>
                <a:spcPct val="115000"/>
              </a:lnSpc>
              <a:spcBef>
                <a:spcPts val="1600"/>
              </a:spcBef>
              <a:spcAft>
                <a:spcPts val="0"/>
              </a:spcAft>
              <a:buClr>
                <a:schemeClr val="dk2"/>
              </a:buClr>
              <a:buSzPts val="1400"/>
              <a:buChar char="○"/>
              <a:defRPr>
                <a:solidFill>
                  <a:schemeClr val="dk2"/>
                </a:solidFill>
              </a:defRPr>
            </a:lvl8pPr>
            <a:lvl9pPr indent="-317500" lvl="8" marL="4114800" rtl="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pearmint">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indent="-317500" lvl="1" marL="9144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indent="-317500" lvl="2" marL="13716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indent="-317500" lvl="3" marL="18288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indent="-317500" lvl="4" marL="22860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indent="-317500" lvl="5" marL="27432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indent="-317500" lvl="6" marL="32004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indent="-317500" lvl="7" marL="36576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indent="-317500" lvl="8" marL="4114800" rtl="0">
              <a:lnSpc>
                <a:spcPct val="115000"/>
              </a:lnSpc>
              <a:spcBef>
                <a:spcPts val="1600"/>
              </a:spcBef>
              <a:spcAft>
                <a:spcPts val="160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p:txBody>
      </p:sp>
      <p:sp>
        <p:nvSpPr>
          <p:cNvPr id="53" name="Google Shape;53;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1"/>
                </a:solidFill>
                <a:latin typeface="Proxima Nova"/>
                <a:ea typeface="Proxima Nova"/>
                <a:cs typeface="Proxima Nova"/>
                <a:sym typeface="Proxima Nova"/>
              </a:defRPr>
            </a:lvl1pPr>
            <a:lvl2pPr lvl="1" rtl="0" algn="r">
              <a:buNone/>
              <a:defRPr sz="1000">
                <a:solidFill>
                  <a:schemeClr val="dk1"/>
                </a:solidFill>
                <a:latin typeface="Proxima Nova"/>
                <a:ea typeface="Proxima Nova"/>
                <a:cs typeface="Proxima Nova"/>
                <a:sym typeface="Proxima Nova"/>
              </a:defRPr>
            </a:lvl2pPr>
            <a:lvl3pPr lvl="2" rtl="0" algn="r">
              <a:buNone/>
              <a:defRPr sz="1000">
                <a:solidFill>
                  <a:schemeClr val="dk1"/>
                </a:solidFill>
                <a:latin typeface="Proxima Nova"/>
                <a:ea typeface="Proxima Nova"/>
                <a:cs typeface="Proxima Nova"/>
                <a:sym typeface="Proxima Nova"/>
              </a:defRPr>
            </a:lvl3pPr>
            <a:lvl4pPr lvl="3" rtl="0" algn="r">
              <a:buNone/>
              <a:defRPr sz="1000">
                <a:solidFill>
                  <a:schemeClr val="dk1"/>
                </a:solidFill>
                <a:latin typeface="Proxima Nova"/>
                <a:ea typeface="Proxima Nova"/>
                <a:cs typeface="Proxima Nova"/>
                <a:sym typeface="Proxima Nova"/>
              </a:defRPr>
            </a:lvl4pPr>
            <a:lvl5pPr lvl="4" rtl="0" algn="r">
              <a:buNone/>
              <a:defRPr sz="1000">
                <a:solidFill>
                  <a:schemeClr val="dk1"/>
                </a:solidFill>
                <a:latin typeface="Proxima Nova"/>
                <a:ea typeface="Proxima Nova"/>
                <a:cs typeface="Proxima Nova"/>
                <a:sym typeface="Proxima Nova"/>
              </a:defRPr>
            </a:lvl5pPr>
            <a:lvl6pPr lvl="5" rtl="0" algn="r">
              <a:buNone/>
              <a:defRPr sz="1000">
                <a:solidFill>
                  <a:schemeClr val="dk1"/>
                </a:solidFill>
                <a:latin typeface="Proxima Nova"/>
                <a:ea typeface="Proxima Nova"/>
                <a:cs typeface="Proxima Nova"/>
                <a:sym typeface="Proxima Nova"/>
              </a:defRPr>
            </a:lvl6pPr>
            <a:lvl7pPr lvl="6" rtl="0" algn="r">
              <a:buNone/>
              <a:defRPr sz="1000">
                <a:solidFill>
                  <a:schemeClr val="dk1"/>
                </a:solidFill>
                <a:latin typeface="Proxima Nova"/>
                <a:ea typeface="Proxima Nova"/>
                <a:cs typeface="Proxima Nova"/>
                <a:sym typeface="Proxima Nova"/>
              </a:defRPr>
            </a:lvl7pPr>
            <a:lvl8pPr lvl="7" rtl="0" algn="r">
              <a:buNone/>
              <a:defRPr sz="1000">
                <a:solidFill>
                  <a:schemeClr val="dk1"/>
                </a:solidFill>
                <a:latin typeface="Proxima Nova"/>
                <a:ea typeface="Proxima Nova"/>
                <a:cs typeface="Proxima Nova"/>
                <a:sym typeface="Proxima Nova"/>
              </a:defRPr>
            </a:lvl8pPr>
            <a:lvl9pPr lvl="8" rtl="0" algn="r">
              <a:buNone/>
              <a:defRPr sz="1000">
                <a:solidFill>
                  <a:schemeClr val="dk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xml"/><Relationship Id="rId3" Type="http://schemas.openxmlformats.org/officeDocument/2006/relationships/hyperlink" Target="mailto:Caromacchia@pap.net" TargetMode="External"/><Relationship Id="rId4" Type="http://schemas.openxmlformats.org/officeDocument/2006/relationships/hyperlink" Target="https://www.youtube.com/channel/UCvWa4KXHbmySlWDFLIk2GUQ" TargetMode="External"/><Relationship Id="rId5"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xml"/><Relationship Id="rId3" Type="http://schemas.openxmlformats.org/officeDocument/2006/relationships/hyperlink" Target="mailto:Caromacchia@pap.net" TargetMode="External"/><Relationship Id="rId4" Type="http://schemas.openxmlformats.org/officeDocument/2006/relationships/hyperlink" Target="https://www.youtube.com/channel/UCvWa4KXHbmySlWDFLIk2GUQ" TargetMode="External"/><Relationship Id="rId5"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xml"/><Relationship Id="rId3" Type="http://schemas.openxmlformats.org/officeDocument/2006/relationships/hyperlink" Target="mailto:Caromacchia@pap.net" TargetMode="External"/><Relationship Id="rId4" Type="http://schemas.openxmlformats.org/officeDocument/2006/relationships/hyperlink" Target="https://www.youtube.com/channel/UCvWa4KXHbmySlWDFLIk2GUQ" TargetMode="External"/><Relationship Id="rId5"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4.xml"/><Relationship Id="rId3" Type="http://schemas.openxmlformats.org/officeDocument/2006/relationships/hyperlink" Target="mailto:Caromacchia@pap.net" TargetMode="External"/><Relationship Id="rId4" Type="http://schemas.openxmlformats.org/officeDocument/2006/relationships/hyperlink" Target="https://www.youtube.com/channel/UCvWa4KXHbmySlWDFLIk2GUQ" TargetMode="External"/><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5"/>
          <p:cNvSpPr txBox="1"/>
          <p:nvPr>
            <p:ph type="title"/>
          </p:nvPr>
        </p:nvSpPr>
        <p:spPr>
          <a:xfrm>
            <a:off x="309900" y="317400"/>
            <a:ext cx="4045200" cy="1509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rgbClr val="535353"/>
                </a:solidFill>
                <a:latin typeface="Arial"/>
                <a:ea typeface="Arial"/>
                <a:cs typeface="Arial"/>
                <a:sym typeface="Arial"/>
              </a:rPr>
              <a:t>Senior Capstone</a:t>
            </a:r>
            <a:endParaRPr sz="1800"/>
          </a:p>
          <a:p>
            <a:pPr indent="0" lvl="0" marL="0" rtl="0" algn="ctr">
              <a:spcBef>
                <a:spcPts val="0"/>
              </a:spcBef>
              <a:spcAft>
                <a:spcPts val="0"/>
              </a:spcAft>
              <a:buNone/>
            </a:pPr>
            <a:r>
              <a:t/>
            </a:r>
            <a:endParaRPr/>
          </a:p>
        </p:txBody>
      </p:sp>
      <p:sp>
        <p:nvSpPr>
          <p:cNvPr id="105" name="Google Shape;105;p25"/>
          <p:cNvSpPr txBox="1"/>
          <p:nvPr>
            <p:ph idx="1" type="subTitle"/>
          </p:nvPr>
        </p:nvSpPr>
        <p:spPr>
          <a:xfrm>
            <a:off x="309900" y="1330126"/>
            <a:ext cx="4045200" cy="134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Ms. Macchia</a:t>
            </a:r>
            <a:endParaRPr/>
          </a:p>
          <a:p>
            <a:pPr indent="0" lvl="0" marL="0" rtl="0" algn="l">
              <a:spcBef>
                <a:spcPts val="0"/>
              </a:spcBef>
              <a:spcAft>
                <a:spcPts val="0"/>
              </a:spcAft>
              <a:buNone/>
            </a:pPr>
            <a:r>
              <a:rPr lang="en" u="sng">
                <a:solidFill>
                  <a:schemeClr val="accent5"/>
                </a:solidFill>
                <a:hlinkClick r:id="rId3">
                  <a:extLst>
                    <a:ext uri="{A12FA001-AC4F-418D-AE19-62706E023703}">
                      <ahyp:hlinkClr val="tx"/>
                    </a:ext>
                  </a:extLst>
                </a:hlinkClick>
              </a:rPr>
              <a:t>Caromacchia@pap.net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Phone#</a:t>
            </a:r>
            <a:r>
              <a:rPr lang="en" sz="1850">
                <a:solidFill>
                  <a:srgbClr val="202124"/>
                </a:solidFill>
                <a:highlight>
                  <a:schemeClr val="lt1"/>
                </a:highlight>
                <a:latin typeface="Arial"/>
                <a:ea typeface="Arial"/>
                <a:cs typeface="Arial"/>
                <a:sym typeface="Arial"/>
              </a:rPr>
              <a:t>‪(716) 980-7042‬</a:t>
            </a:r>
            <a:endParaRPr sz="2000"/>
          </a:p>
          <a:p>
            <a:pPr indent="0" lvl="0" marL="0" rtl="0" algn="l">
              <a:spcBef>
                <a:spcPts val="0"/>
              </a:spcBef>
              <a:spcAft>
                <a:spcPts val="0"/>
              </a:spcAft>
              <a:buNone/>
            </a:pPr>
            <a:r>
              <a:t/>
            </a:r>
            <a:endParaRPr sz="1200"/>
          </a:p>
          <a:p>
            <a:pPr indent="0" lvl="0" marL="0" rtl="0" algn="l">
              <a:spcBef>
                <a:spcPts val="0"/>
              </a:spcBef>
              <a:spcAft>
                <a:spcPts val="0"/>
              </a:spcAft>
              <a:buNone/>
            </a:pPr>
            <a:r>
              <a:rPr lang="en"/>
              <a:t>Youtube </a:t>
            </a:r>
            <a:endParaRPr/>
          </a:p>
          <a:p>
            <a:pPr indent="0" lvl="0" marL="0" rtl="0" algn="l">
              <a:spcBef>
                <a:spcPts val="0"/>
              </a:spcBef>
              <a:spcAft>
                <a:spcPts val="0"/>
              </a:spcAft>
              <a:buNone/>
            </a:pPr>
            <a:r>
              <a:rPr lang="en" sz="1200" u="sng">
                <a:solidFill>
                  <a:schemeClr val="accent5"/>
                </a:solidFill>
                <a:hlinkClick r:id="rId4">
                  <a:extLst>
                    <a:ext uri="{A12FA001-AC4F-418D-AE19-62706E023703}">
                      <ahyp:hlinkClr val="tx"/>
                    </a:ext>
                  </a:extLst>
                </a:hlinkClick>
              </a:rPr>
              <a:t>https://www.youtube.com/channel/UCvWa4KXHbmySlWDFLIk2GUQ</a:t>
            </a:r>
            <a:endParaRPr/>
          </a:p>
          <a:p>
            <a:pPr indent="0" lvl="0" marL="0" rtl="0" algn="l">
              <a:spcBef>
                <a:spcPts val="0"/>
              </a:spcBef>
              <a:spcAft>
                <a:spcPts val="0"/>
              </a:spcAft>
              <a:buNone/>
            </a:pPr>
            <a:r>
              <a:t/>
            </a:r>
            <a:endParaRPr/>
          </a:p>
        </p:txBody>
      </p:sp>
      <p:sp>
        <p:nvSpPr>
          <p:cNvPr id="106" name="Google Shape;106;p25"/>
          <p:cNvSpPr txBox="1"/>
          <p:nvPr>
            <p:ph idx="2" type="body"/>
          </p:nvPr>
        </p:nvSpPr>
        <p:spPr>
          <a:xfrm>
            <a:off x="4816750" y="78325"/>
            <a:ext cx="4327200" cy="4973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t/>
            </a:r>
            <a:endParaRPr sz="1200" u="sng">
              <a:latin typeface="Arial"/>
              <a:ea typeface="Arial"/>
              <a:cs typeface="Arial"/>
              <a:sym typeface="Arial"/>
            </a:endParaRPr>
          </a:p>
          <a:p>
            <a:pPr indent="0" lvl="0" marL="0" rtl="0" algn="l">
              <a:spcBef>
                <a:spcPts val="0"/>
              </a:spcBef>
              <a:spcAft>
                <a:spcPts val="0"/>
              </a:spcAft>
              <a:buNone/>
            </a:pPr>
            <a:r>
              <a:t/>
            </a:r>
            <a:endParaRPr sz="1200" u="sng">
              <a:latin typeface="Arial"/>
              <a:ea typeface="Arial"/>
              <a:cs typeface="Arial"/>
              <a:sym typeface="Arial"/>
            </a:endParaRPr>
          </a:p>
          <a:p>
            <a:pPr indent="0" lvl="0" marL="0" rtl="0" algn="l">
              <a:spcBef>
                <a:spcPts val="0"/>
              </a:spcBef>
              <a:spcAft>
                <a:spcPts val="0"/>
              </a:spcAft>
              <a:buNone/>
            </a:pPr>
            <a:r>
              <a:t/>
            </a:r>
            <a:endParaRPr b="1" sz="1500" u="sng">
              <a:latin typeface="Arial"/>
              <a:ea typeface="Arial"/>
              <a:cs typeface="Arial"/>
              <a:sym typeface="Arial"/>
            </a:endParaRPr>
          </a:p>
          <a:p>
            <a:pPr indent="0" lvl="0" marL="0" rtl="0" algn="l">
              <a:spcBef>
                <a:spcPts val="0"/>
              </a:spcBef>
              <a:spcAft>
                <a:spcPts val="0"/>
              </a:spcAft>
              <a:buNone/>
            </a:pPr>
            <a:r>
              <a:rPr b="1" lang="en" sz="1500" u="sng">
                <a:latin typeface="Arial"/>
                <a:ea typeface="Arial"/>
                <a:cs typeface="Arial"/>
                <a:sym typeface="Arial"/>
              </a:rPr>
              <a:t>Course Description</a:t>
            </a:r>
            <a:endParaRPr b="1" sz="1500" u="sng">
              <a:latin typeface="Arial"/>
              <a:ea typeface="Arial"/>
              <a:cs typeface="Arial"/>
              <a:sym typeface="Arial"/>
            </a:endParaRPr>
          </a:p>
          <a:p>
            <a:pPr indent="0" lvl="0" marL="0" rtl="0" algn="l">
              <a:spcBef>
                <a:spcPts val="0"/>
              </a:spcBef>
              <a:spcAft>
                <a:spcPts val="0"/>
              </a:spcAft>
              <a:buNone/>
            </a:pPr>
            <a:r>
              <a:t/>
            </a:r>
            <a:endParaRPr sz="1200">
              <a:latin typeface="Arial"/>
              <a:ea typeface="Arial"/>
              <a:cs typeface="Arial"/>
              <a:sym typeface="Arial"/>
            </a:endParaRPr>
          </a:p>
          <a:p>
            <a:pPr indent="0" lvl="0" marL="0" rtl="0" algn="just">
              <a:spcBef>
                <a:spcPts val="0"/>
              </a:spcBef>
              <a:spcAft>
                <a:spcPts val="0"/>
              </a:spcAft>
              <a:buNone/>
            </a:pPr>
            <a:r>
              <a:t/>
            </a:r>
            <a:endParaRPr sz="1200">
              <a:latin typeface="Arial"/>
              <a:ea typeface="Arial"/>
              <a:cs typeface="Arial"/>
              <a:sym typeface="Arial"/>
            </a:endParaRPr>
          </a:p>
          <a:p>
            <a:pPr indent="0" lvl="0" marL="0" rtl="0" algn="just">
              <a:spcBef>
                <a:spcPts val="0"/>
              </a:spcBef>
              <a:spcAft>
                <a:spcPts val="0"/>
              </a:spcAft>
              <a:buNone/>
            </a:pPr>
            <a:r>
              <a:rPr lang="en" sz="1400">
                <a:latin typeface="Arial"/>
                <a:ea typeface="Arial"/>
                <a:cs typeface="Arial"/>
                <a:sym typeface="Arial"/>
              </a:rPr>
              <a:t>The SENIOR CAPSTONE course students have an opportunity to integrate and synthesize what they have learned in the Communications Academy over the past two years to prepare a digital portfolio that showcases their skills .Within the portfolio students will demonstrate their abilities to apply appropriate analytical tools to answer a question or solve a problem, adapt messages, oral, visual, and written, to the diverse needs of an audience, listen to messages actively, evaluate messages thoughtfully, and respond to messages mindfully, work collaboratively with others when developing pieces of work, creatively express their messages using various mediums.</a:t>
            </a:r>
            <a:endParaRPr sz="1400">
              <a:latin typeface="Arial"/>
              <a:ea typeface="Arial"/>
              <a:cs typeface="Arial"/>
              <a:sym typeface="Arial"/>
            </a:endParaRPr>
          </a:p>
          <a:p>
            <a:pPr indent="0" lvl="0" marL="0" rtl="0" algn="just">
              <a:spcBef>
                <a:spcPts val="0"/>
              </a:spcBef>
              <a:spcAft>
                <a:spcPts val="0"/>
              </a:spcAft>
              <a:buNone/>
            </a:pPr>
            <a:r>
              <a:t/>
            </a:r>
            <a:endParaRPr sz="1200">
              <a:latin typeface="Arial"/>
              <a:ea typeface="Arial"/>
              <a:cs typeface="Arial"/>
              <a:sym typeface="Arial"/>
            </a:endParaRPr>
          </a:p>
          <a:p>
            <a:pPr indent="0" lvl="0" marL="0" rtl="0" algn="l">
              <a:spcBef>
                <a:spcPts val="0"/>
              </a:spcBef>
              <a:spcAft>
                <a:spcPts val="0"/>
              </a:spcAft>
              <a:buNone/>
            </a:pPr>
            <a:r>
              <a:t/>
            </a:r>
            <a:endParaRPr sz="1200">
              <a:latin typeface="Arial"/>
              <a:ea typeface="Arial"/>
              <a:cs typeface="Arial"/>
              <a:sym typeface="Arial"/>
            </a:endParaRPr>
          </a:p>
          <a:p>
            <a:pPr indent="0" lvl="0" marL="457200" rtl="0" algn="l">
              <a:spcBef>
                <a:spcPts val="1100"/>
              </a:spcBef>
              <a:spcAft>
                <a:spcPts val="1600"/>
              </a:spcAft>
              <a:buNone/>
            </a:pPr>
            <a:r>
              <a:t/>
            </a:r>
            <a:endParaRPr/>
          </a:p>
        </p:txBody>
      </p:sp>
      <p:pic>
        <p:nvPicPr>
          <p:cNvPr id="107" name="Google Shape;107;p25"/>
          <p:cNvPicPr preferRelativeResize="0"/>
          <p:nvPr/>
        </p:nvPicPr>
        <p:blipFill>
          <a:blip r:embed="rId5">
            <a:alphaModFix/>
          </a:blip>
          <a:stretch>
            <a:fillRect/>
          </a:stretch>
        </p:blipFill>
        <p:spPr>
          <a:xfrm>
            <a:off x="1450274" y="2989049"/>
            <a:ext cx="339450" cy="236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6"/>
          <p:cNvSpPr txBox="1"/>
          <p:nvPr>
            <p:ph type="title"/>
          </p:nvPr>
        </p:nvSpPr>
        <p:spPr>
          <a:xfrm>
            <a:off x="309900" y="305725"/>
            <a:ext cx="4045200" cy="1509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rgbClr val="535353"/>
                </a:solidFill>
                <a:latin typeface="Arial"/>
                <a:ea typeface="Arial"/>
                <a:cs typeface="Arial"/>
                <a:sym typeface="Arial"/>
              </a:rPr>
              <a:t>Senior Capstone</a:t>
            </a:r>
            <a:endParaRPr sz="1800"/>
          </a:p>
          <a:p>
            <a:pPr indent="0" lvl="0" marL="0" rtl="0" algn="ctr">
              <a:spcBef>
                <a:spcPts val="0"/>
              </a:spcBef>
              <a:spcAft>
                <a:spcPts val="0"/>
              </a:spcAft>
              <a:buNone/>
            </a:pPr>
            <a:r>
              <a:t/>
            </a:r>
            <a:endParaRPr/>
          </a:p>
        </p:txBody>
      </p:sp>
      <p:sp>
        <p:nvSpPr>
          <p:cNvPr id="113" name="Google Shape;113;p26"/>
          <p:cNvSpPr txBox="1"/>
          <p:nvPr>
            <p:ph idx="1" type="subTitle"/>
          </p:nvPr>
        </p:nvSpPr>
        <p:spPr>
          <a:xfrm>
            <a:off x="309900" y="1306726"/>
            <a:ext cx="4045200" cy="134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Ms. Macchia</a:t>
            </a:r>
            <a:endParaRPr/>
          </a:p>
          <a:p>
            <a:pPr indent="0" lvl="0" marL="0" rtl="0" algn="l">
              <a:spcBef>
                <a:spcPts val="0"/>
              </a:spcBef>
              <a:spcAft>
                <a:spcPts val="0"/>
              </a:spcAft>
              <a:buNone/>
            </a:pPr>
            <a:r>
              <a:rPr lang="en" u="sng">
                <a:solidFill>
                  <a:schemeClr val="accent5"/>
                </a:solidFill>
                <a:hlinkClick r:id="rId3">
                  <a:extLst>
                    <a:ext uri="{A12FA001-AC4F-418D-AE19-62706E023703}">
                      <ahyp:hlinkClr val="tx"/>
                    </a:ext>
                  </a:extLst>
                </a:hlinkClick>
              </a:rPr>
              <a:t>Caromacchia@pap.net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Phone#</a:t>
            </a:r>
            <a:r>
              <a:rPr lang="en" sz="1850">
                <a:solidFill>
                  <a:srgbClr val="202124"/>
                </a:solidFill>
                <a:highlight>
                  <a:schemeClr val="lt1"/>
                </a:highlight>
                <a:latin typeface="Arial"/>
                <a:ea typeface="Arial"/>
                <a:cs typeface="Arial"/>
                <a:sym typeface="Arial"/>
              </a:rPr>
              <a:t>‪(716) 980-7042‬</a:t>
            </a:r>
            <a:endParaRPr sz="2000"/>
          </a:p>
          <a:p>
            <a:pPr indent="0" lvl="0" marL="0" rtl="0" algn="l">
              <a:spcBef>
                <a:spcPts val="0"/>
              </a:spcBef>
              <a:spcAft>
                <a:spcPts val="0"/>
              </a:spcAft>
              <a:buNone/>
            </a:pPr>
            <a:r>
              <a:t/>
            </a:r>
            <a:endParaRPr sz="1200"/>
          </a:p>
          <a:p>
            <a:pPr indent="0" lvl="0" marL="0" rtl="0" algn="l">
              <a:spcBef>
                <a:spcPts val="0"/>
              </a:spcBef>
              <a:spcAft>
                <a:spcPts val="0"/>
              </a:spcAft>
              <a:buNone/>
            </a:pPr>
            <a:r>
              <a:rPr lang="en"/>
              <a:t>Youtube </a:t>
            </a:r>
            <a:endParaRPr/>
          </a:p>
          <a:p>
            <a:pPr indent="0" lvl="0" marL="0" rtl="0" algn="l">
              <a:spcBef>
                <a:spcPts val="0"/>
              </a:spcBef>
              <a:spcAft>
                <a:spcPts val="0"/>
              </a:spcAft>
              <a:buNone/>
            </a:pPr>
            <a:r>
              <a:rPr lang="en" sz="1200" u="sng">
                <a:solidFill>
                  <a:schemeClr val="accent5"/>
                </a:solidFill>
                <a:hlinkClick r:id="rId4">
                  <a:extLst>
                    <a:ext uri="{A12FA001-AC4F-418D-AE19-62706E023703}">
                      <ahyp:hlinkClr val="tx"/>
                    </a:ext>
                  </a:extLst>
                </a:hlinkClick>
              </a:rPr>
              <a:t>https://www.youtube.com/channel/UCvWa4KXHbmySlWDFLIk2GUQ</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14" name="Google Shape;114;p26"/>
          <p:cNvSpPr txBox="1"/>
          <p:nvPr>
            <p:ph idx="2" type="body"/>
          </p:nvPr>
        </p:nvSpPr>
        <p:spPr>
          <a:xfrm>
            <a:off x="4816750" y="78325"/>
            <a:ext cx="4327200" cy="4973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b="1" lang="en" sz="2100"/>
              <a:t>Classroom Learning Expectations</a:t>
            </a:r>
            <a:endParaRPr b="1" sz="2100"/>
          </a:p>
          <a:p>
            <a:pPr indent="-336550" lvl="0" marL="457200" rtl="0" algn="l">
              <a:spcBef>
                <a:spcPts val="1600"/>
              </a:spcBef>
              <a:spcAft>
                <a:spcPts val="0"/>
              </a:spcAft>
              <a:buSzPts val="1700"/>
              <a:buFont typeface="Arial"/>
              <a:buChar char="●"/>
            </a:pPr>
            <a:r>
              <a:rPr lang="en" sz="1700">
                <a:latin typeface="Arial"/>
                <a:ea typeface="Arial"/>
                <a:cs typeface="Arial"/>
                <a:sym typeface="Arial"/>
              </a:rPr>
              <a:t>Come to class on time and prepared to learn.</a:t>
            </a:r>
            <a:endParaRPr sz="1700">
              <a:latin typeface="Arial"/>
              <a:ea typeface="Arial"/>
              <a:cs typeface="Arial"/>
              <a:sym typeface="Arial"/>
            </a:endParaRPr>
          </a:p>
          <a:p>
            <a:pPr indent="-336550" lvl="0" marL="457200" rtl="0" algn="l">
              <a:spcBef>
                <a:spcPts val="0"/>
              </a:spcBef>
              <a:spcAft>
                <a:spcPts val="0"/>
              </a:spcAft>
              <a:buSzPts val="1700"/>
              <a:buFont typeface="Arial"/>
              <a:buChar char="●"/>
            </a:pPr>
            <a:r>
              <a:rPr lang="en" sz="1700">
                <a:latin typeface="Arial"/>
                <a:ea typeface="Arial"/>
                <a:cs typeface="Arial"/>
                <a:sym typeface="Arial"/>
              </a:rPr>
              <a:t>Must have a mask over mouth and nose. </a:t>
            </a:r>
            <a:endParaRPr sz="1700">
              <a:latin typeface="Arial"/>
              <a:ea typeface="Arial"/>
              <a:cs typeface="Arial"/>
              <a:sym typeface="Arial"/>
            </a:endParaRPr>
          </a:p>
          <a:p>
            <a:pPr indent="-336550" lvl="0" marL="457200" rtl="0" algn="l">
              <a:spcBef>
                <a:spcPts val="0"/>
              </a:spcBef>
              <a:spcAft>
                <a:spcPts val="0"/>
              </a:spcAft>
              <a:buSzPts val="1700"/>
              <a:buFont typeface="Arial"/>
              <a:buChar char="●"/>
            </a:pPr>
            <a:r>
              <a:rPr lang="en" sz="1700">
                <a:latin typeface="Arial"/>
                <a:ea typeface="Arial"/>
                <a:cs typeface="Arial"/>
                <a:sym typeface="Arial"/>
              </a:rPr>
              <a:t>Students must be appropriately dressed.</a:t>
            </a:r>
            <a:endParaRPr sz="1700">
              <a:latin typeface="Arial"/>
              <a:ea typeface="Arial"/>
              <a:cs typeface="Arial"/>
              <a:sym typeface="Arial"/>
            </a:endParaRPr>
          </a:p>
          <a:p>
            <a:pPr indent="-336550" lvl="0" marL="457200" rtl="0" algn="l">
              <a:spcBef>
                <a:spcPts val="0"/>
              </a:spcBef>
              <a:spcAft>
                <a:spcPts val="0"/>
              </a:spcAft>
              <a:buSzPts val="1700"/>
              <a:buFont typeface="Arial"/>
              <a:buChar char="●"/>
            </a:pPr>
            <a:r>
              <a:rPr lang="en" sz="1700">
                <a:latin typeface="Arial"/>
                <a:ea typeface="Arial"/>
                <a:cs typeface="Arial"/>
                <a:sym typeface="Arial"/>
              </a:rPr>
              <a:t>Respect others in the classroom.</a:t>
            </a:r>
            <a:endParaRPr sz="1700">
              <a:latin typeface="Arial"/>
              <a:ea typeface="Arial"/>
              <a:cs typeface="Arial"/>
              <a:sym typeface="Arial"/>
            </a:endParaRPr>
          </a:p>
          <a:p>
            <a:pPr indent="-336550" lvl="0" marL="457200" rtl="0" algn="l">
              <a:spcBef>
                <a:spcPts val="0"/>
              </a:spcBef>
              <a:spcAft>
                <a:spcPts val="0"/>
              </a:spcAft>
              <a:buSzPts val="1700"/>
              <a:buFont typeface="Arial"/>
              <a:buChar char="●"/>
            </a:pPr>
            <a:r>
              <a:rPr lang="en" sz="1700">
                <a:latin typeface="Arial"/>
                <a:ea typeface="Arial"/>
                <a:cs typeface="Arial"/>
                <a:sym typeface="Arial"/>
              </a:rPr>
              <a:t>Classroom computers are for school work only. </a:t>
            </a:r>
            <a:endParaRPr sz="1700">
              <a:latin typeface="Arial"/>
              <a:ea typeface="Arial"/>
              <a:cs typeface="Arial"/>
              <a:sym typeface="Arial"/>
            </a:endParaRPr>
          </a:p>
          <a:p>
            <a:pPr indent="0" lvl="0" marL="457200" rtl="0" algn="l">
              <a:spcBef>
                <a:spcPts val="1200"/>
              </a:spcBef>
              <a:spcAft>
                <a:spcPts val="0"/>
              </a:spcAft>
              <a:buNone/>
            </a:pPr>
            <a:r>
              <a:t/>
            </a:r>
            <a:endParaRPr/>
          </a:p>
          <a:p>
            <a:pPr indent="0" lvl="0" marL="457200" rtl="0" algn="l">
              <a:spcBef>
                <a:spcPts val="1200"/>
              </a:spcBef>
              <a:spcAft>
                <a:spcPts val="1600"/>
              </a:spcAft>
              <a:buNone/>
            </a:pPr>
            <a:r>
              <a:t/>
            </a:r>
            <a:endParaRPr sz="1400"/>
          </a:p>
        </p:txBody>
      </p:sp>
      <p:pic>
        <p:nvPicPr>
          <p:cNvPr id="115" name="Google Shape;115;p26"/>
          <p:cNvPicPr preferRelativeResize="0"/>
          <p:nvPr/>
        </p:nvPicPr>
        <p:blipFill>
          <a:blip r:embed="rId5">
            <a:alphaModFix/>
          </a:blip>
          <a:stretch>
            <a:fillRect/>
          </a:stretch>
        </p:blipFill>
        <p:spPr>
          <a:xfrm>
            <a:off x="1426899" y="2930599"/>
            <a:ext cx="339450" cy="236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7"/>
          <p:cNvSpPr txBox="1"/>
          <p:nvPr>
            <p:ph type="title"/>
          </p:nvPr>
        </p:nvSpPr>
        <p:spPr>
          <a:xfrm>
            <a:off x="253825" y="294025"/>
            <a:ext cx="4045200" cy="1509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rgbClr val="535353"/>
                </a:solidFill>
                <a:latin typeface="Arial"/>
                <a:ea typeface="Arial"/>
                <a:cs typeface="Arial"/>
                <a:sym typeface="Arial"/>
              </a:rPr>
              <a:t>Senior Capstone</a:t>
            </a:r>
            <a:endParaRPr sz="1800"/>
          </a:p>
          <a:p>
            <a:pPr indent="0" lvl="0" marL="0" rtl="0" algn="ctr">
              <a:spcBef>
                <a:spcPts val="0"/>
              </a:spcBef>
              <a:spcAft>
                <a:spcPts val="0"/>
              </a:spcAft>
              <a:buNone/>
            </a:pPr>
            <a:r>
              <a:t/>
            </a:r>
            <a:endParaRPr/>
          </a:p>
        </p:txBody>
      </p:sp>
      <p:sp>
        <p:nvSpPr>
          <p:cNvPr id="121" name="Google Shape;121;p27"/>
          <p:cNvSpPr txBox="1"/>
          <p:nvPr>
            <p:ph idx="1" type="subTitle"/>
          </p:nvPr>
        </p:nvSpPr>
        <p:spPr>
          <a:xfrm>
            <a:off x="253825" y="1226251"/>
            <a:ext cx="4045200" cy="134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Ms. Macchia</a:t>
            </a:r>
            <a:endParaRPr/>
          </a:p>
          <a:p>
            <a:pPr indent="0" lvl="0" marL="0" rtl="0" algn="l">
              <a:spcBef>
                <a:spcPts val="0"/>
              </a:spcBef>
              <a:spcAft>
                <a:spcPts val="0"/>
              </a:spcAft>
              <a:buNone/>
            </a:pPr>
            <a:r>
              <a:rPr lang="en" u="sng">
                <a:solidFill>
                  <a:schemeClr val="accent5"/>
                </a:solidFill>
                <a:hlinkClick r:id="rId3">
                  <a:extLst>
                    <a:ext uri="{A12FA001-AC4F-418D-AE19-62706E023703}">
                      <ahyp:hlinkClr val="tx"/>
                    </a:ext>
                  </a:extLst>
                </a:hlinkClick>
              </a:rPr>
              <a:t>Caromacchia@pap.net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Phone#</a:t>
            </a:r>
            <a:r>
              <a:rPr lang="en" sz="1850">
                <a:solidFill>
                  <a:srgbClr val="202124"/>
                </a:solidFill>
                <a:highlight>
                  <a:schemeClr val="lt1"/>
                </a:highlight>
                <a:latin typeface="Arial"/>
                <a:ea typeface="Arial"/>
                <a:cs typeface="Arial"/>
                <a:sym typeface="Arial"/>
              </a:rPr>
              <a:t>‪(716) 980-7042‬</a:t>
            </a:r>
            <a:endParaRPr sz="2000"/>
          </a:p>
          <a:p>
            <a:pPr indent="0" lvl="0" marL="0" rtl="0" algn="l">
              <a:spcBef>
                <a:spcPts val="0"/>
              </a:spcBef>
              <a:spcAft>
                <a:spcPts val="0"/>
              </a:spcAft>
              <a:buNone/>
            </a:pPr>
            <a:r>
              <a:t/>
            </a:r>
            <a:endParaRPr sz="1200"/>
          </a:p>
          <a:p>
            <a:pPr indent="0" lvl="0" marL="0" rtl="0" algn="l">
              <a:spcBef>
                <a:spcPts val="0"/>
              </a:spcBef>
              <a:spcAft>
                <a:spcPts val="0"/>
              </a:spcAft>
              <a:buNone/>
            </a:pPr>
            <a:r>
              <a:rPr lang="en"/>
              <a:t>Youtube </a:t>
            </a:r>
            <a:endParaRPr/>
          </a:p>
          <a:p>
            <a:pPr indent="0" lvl="0" marL="0" rtl="0" algn="l">
              <a:spcBef>
                <a:spcPts val="0"/>
              </a:spcBef>
              <a:spcAft>
                <a:spcPts val="0"/>
              </a:spcAft>
              <a:buNone/>
            </a:pPr>
            <a:r>
              <a:rPr lang="en" sz="1200" u="sng">
                <a:solidFill>
                  <a:schemeClr val="accent5"/>
                </a:solidFill>
                <a:hlinkClick r:id="rId4">
                  <a:extLst>
                    <a:ext uri="{A12FA001-AC4F-418D-AE19-62706E023703}">
                      <ahyp:hlinkClr val="tx"/>
                    </a:ext>
                  </a:extLst>
                </a:hlinkClick>
              </a:rPr>
              <a:t>https://www.youtube.com/channel/UCvWa4KXHbmySlWDFLIk2GUQ</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22" name="Google Shape;122;p27"/>
          <p:cNvSpPr txBox="1"/>
          <p:nvPr>
            <p:ph idx="2" type="body"/>
          </p:nvPr>
        </p:nvSpPr>
        <p:spPr>
          <a:xfrm>
            <a:off x="4572000" y="78325"/>
            <a:ext cx="4572000" cy="4973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t/>
            </a:r>
            <a:endParaRPr sz="2900" u="sng"/>
          </a:p>
          <a:p>
            <a:pPr indent="0" lvl="0" marL="0" rtl="0" algn="l">
              <a:spcBef>
                <a:spcPts val="1600"/>
              </a:spcBef>
              <a:spcAft>
                <a:spcPts val="0"/>
              </a:spcAft>
              <a:buNone/>
            </a:pPr>
            <a:r>
              <a:rPr lang="en" sz="2900" u="sng"/>
              <a:t>Grading Policy</a:t>
            </a:r>
            <a:endParaRPr sz="2900" u="sng"/>
          </a:p>
          <a:p>
            <a:pPr indent="-336550" lvl="0" marL="457200" rtl="0" algn="l">
              <a:spcBef>
                <a:spcPts val="1600"/>
              </a:spcBef>
              <a:spcAft>
                <a:spcPts val="0"/>
              </a:spcAft>
              <a:buSzPts val="1700"/>
              <a:buFont typeface="Arial"/>
              <a:buChar char="●"/>
            </a:pPr>
            <a:r>
              <a:rPr lang="en" sz="1700">
                <a:latin typeface="Arial"/>
                <a:ea typeface="Arial"/>
                <a:cs typeface="Arial"/>
                <a:sym typeface="Arial"/>
              </a:rPr>
              <a:t>60%.  Formal Assessments </a:t>
            </a:r>
            <a:endParaRPr sz="1700">
              <a:latin typeface="Arial"/>
              <a:ea typeface="Arial"/>
              <a:cs typeface="Arial"/>
              <a:sym typeface="Arial"/>
            </a:endParaRPr>
          </a:p>
          <a:p>
            <a:pPr indent="0" lvl="0" marL="457200" rtl="0" algn="l">
              <a:spcBef>
                <a:spcPts val="1200"/>
              </a:spcBef>
              <a:spcAft>
                <a:spcPts val="0"/>
              </a:spcAft>
              <a:buNone/>
            </a:pPr>
            <a:r>
              <a:t/>
            </a:r>
            <a:endParaRPr sz="1700">
              <a:latin typeface="Arial"/>
              <a:ea typeface="Arial"/>
              <a:cs typeface="Arial"/>
              <a:sym typeface="Arial"/>
            </a:endParaRPr>
          </a:p>
          <a:p>
            <a:pPr indent="-336550" lvl="0" marL="457200" rtl="0" algn="l">
              <a:spcBef>
                <a:spcPts val="1200"/>
              </a:spcBef>
              <a:spcAft>
                <a:spcPts val="0"/>
              </a:spcAft>
              <a:buSzPts val="1700"/>
              <a:buFont typeface="Arial"/>
              <a:buChar char="●"/>
            </a:pPr>
            <a:r>
              <a:rPr lang="en" sz="1700">
                <a:latin typeface="Arial"/>
                <a:ea typeface="Arial"/>
                <a:cs typeface="Arial"/>
                <a:sym typeface="Arial"/>
              </a:rPr>
              <a:t>35%  Quiz, Classwork, Classroom management. </a:t>
            </a:r>
            <a:endParaRPr sz="1700">
              <a:latin typeface="Arial"/>
              <a:ea typeface="Arial"/>
              <a:cs typeface="Arial"/>
              <a:sym typeface="Arial"/>
            </a:endParaRPr>
          </a:p>
          <a:p>
            <a:pPr indent="0" lvl="0" marL="457200" rtl="0" algn="l">
              <a:spcBef>
                <a:spcPts val="1200"/>
              </a:spcBef>
              <a:spcAft>
                <a:spcPts val="0"/>
              </a:spcAft>
              <a:buNone/>
            </a:pPr>
            <a:r>
              <a:t/>
            </a:r>
            <a:endParaRPr sz="1700">
              <a:latin typeface="Arial"/>
              <a:ea typeface="Arial"/>
              <a:cs typeface="Arial"/>
              <a:sym typeface="Arial"/>
            </a:endParaRPr>
          </a:p>
          <a:p>
            <a:pPr indent="-336550" lvl="0" marL="457200" rtl="0" algn="l">
              <a:spcBef>
                <a:spcPts val="1200"/>
              </a:spcBef>
              <a:spcAft>
                <a:spcPts val="0"/>
              </a:spcAft>
              <a:buSzPts val="1700"/>
              <a:buFont typeface="Arial"/>
              <a:buChar char="●"/>
            </a:pPr>
            <a:r>
              <a:rPr lang="en" sz="1700">
                <a:latin typeface="Arial"/>
                <a:ea typeface="Arial"/>
                <a:cs typeface="Arial"/>
                <a:sym typeface="Arial"/>
              </a:rPr>
              <a:t>5%    Homework</a:t>
            </a:r>
            <a:endParaRPr sz="1700">
              <a:latin typeface="Arial"/>
              <a:ea typeface="Arial"/>
              <a:cs typeface="Arial"/>
              <a:sym typeface="Arial"/>
            </a:endParaRPr>
          </a:p>
          <a:p>
            <a:pPr indent="0" lvl="0" marL="457200" rtl="0" algn="l">
              <a:spcBef>
                <a:spcPts val="1200"/>
              </a:spcBef>
              <a:spcAft>
                <a:spcPts val="0"/>
              </a:spcAft>
              <a:buNone/>
            </a:pPr>
            <a:r>
              <a:t/>
            </a:r>
            <a:endParaRPr/>
          </a:p>
          <a:p>
            <a:pPr indent="0" lvl="0" marL="0" rtl="0" algn="l">
              <a:spcBef>
                <a:spcPts val="1200"/>
              </a:spcBef>
              <a:spcAft>
                <a:spcPts val="0"/>
              </a:spcAft>
              <a:buNone/>
            </a:pPr>
            <a:r>
              <a:t/>
            </a:r>
            <a:endParaRPr sz="1400">
              <a:latin typeface="Arial"/>
              <a:ea typeface="Arial"/>
              <a:cs typeface="Arial"/>
              <a:sym typeface="Arial"/>
            </a:endParaRPr>
          </a:p>
          <a:p>
            <a:pPr indent="0" lvl="0" marL="457200" rtl="0" algn="l">
              <a:spcBef>
                <a:spcPts val="1200"/>
              </a:spcBef>
              <a:spcAft>
                <a:spcPts val="1600"/>
              </a:spcAft>
              <a:buNone/>
            </a:pPr>
            <a:r>
              <a:t/>
            </a:r>
            <a:endParaRPr sz="1400"/>
          </a:p>
        </p:txBody>
      </p:sp>
      <p:pic>
        <p:nvPicPr>
          <p:cNvPr id="123" name="Google Shape;123;p27"/>
          <p:cNvPicPr preferRelativeResize="0"/>
          <p:nvPr/>
        </p:nvPicPr>
        <p:blipFill>
          <a:blip r:embed="rId5">
            <a:alphaModFix/>
          </a:blip>
          <a:stretch>
            <a:fillRect/>
          </a:stretch>
        </p:blipFill>
        <p:spPr>
          <a:xfrm>
            <a:off x="1438574" y="2837074"/>
            <a:ext cx="339450" cy="236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8"/>
          <p:cNvSpPr txBox="1"/>
          <p:nvPr>
            <p:ph type="title"/>
          </p:nvPr>
        </p:nvSpPr>
        <p:spPr>
          <a:xfrm>
            <a:off x="309900" y="422625"/>
            <a:ext cx="4045200" cy="1509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rgbClr val="535353"/>
                </a:solidFill>
                <a:latin typeface="Arial"/>
                <a:ea typeface="Arial"/>
                <a:cs typeface="Arial"/>
                <a:sym typeface="Arial"/>
              </a:rPr>
              <a:t>Senior Capstone</a:t>
            </a:r>
            <a:endParaRPr sz="1800"/>
          </a:p>
          <a:p>
            <a:pPr indent="0" lvl="0" marL="0" rtl="0" algn="ctr">
              <a:spcBef>
                <a:spcPts val="0"/>
              </a:spcBef>
              <a:spcAft>
                <a:spcPts val="0"/>
              </a:spcAft>
              <a:buNone/>
            </a:pPr>
            <a:r>
              <a:t/>
            </a:r>
            <a:endParaRPr/>
          </a:p>
        </p:txBody>
      </p:sp>
      <p:sp>
        <p:nvSpPr>
          <p:cNvPr id="129" name="Google Shape;129;p28"/>
          <p:cNvSpPr txBox="1"/>
          <p:nvPr>
            <p:ph idx="1" type="subTitle"/>
          </p:nvPr>
        </p:nvSpPr>
        <p:spPr>
          <a:xfrm>
            <a:off x="309900" y="1563926"/>
            <a:ext cx="4045200" cy="134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Ms. Macchia</a:t>
            </a:r>
            <a:endParaRPr/>
          </a:p>
          <a:p>
            <a:pPr indent="0" lvl="0" marL="0" rtl="0" algn="l">
              <a:spcBef>
                <a:spcPts val="0"/>
              </a:spcBef>
              <a:spcAft>
                <a:spcPts val="0"/>
              </a:spcAft>
              <a:buNone/>
            </a:pPr>
            <a:r>
              <a:rPr lang="en" u="sng">
                <a:solidFill>
                  <a:schemeClr val="accent5"/>
                </a:solidFill>
                <a:hlinkClick r:id="rId3">
                  <a:extLst>
                    <a:ext uri="{A12FA001-AC4F-418D-AE19-62706E023703}">
                      <ahyp:hlinkClr val="tx"/>
                    </a:ext>
                  </a:extLst>
                </a:hlinkClick>
              </a:rPr>
              <a:t>Caromacchia@pap.net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Phone#</a:t>
            </a:r>
            <a:r>
              <a:rPr lang="en" sz="1850">
                <a:solidFill>
                  <a:srgbClr val="202124"/>
                </a:solidFill>
                <a:highlight>
                  <a:srgbClr val="FFFFFF"/>
                </a:highlight>
                <a:latin typeface="Arial"/>
                <a:ea typeface="Arial"/>
                <a:cs typeface="Arial"/>
                <a:sym typeface="Arial"/>
              </a:rPr>
              <a:t>‪(716) 980-7042‬</a:t>
            </a:r>
            <a:endParaRPr sz="2000"/>
          </a:p>
          <a:p>
            <a:pPr indent="0" lvl="0" marL="0" rtl="0" algn="l">
              <a:spcBef>
                <a:spcPts val="0"/>
              </a:spcBef>
              <a:spcAft>
                <a:spcPts val="0"/>
              </a:spcAft>
              <a:buNone/>
            </a:pPr>
            <a:r>
              <a:t/>
            </a:r>
            <a:endParaRPr sz="1200"/>
          </a:p>
          <a:p>
            <a:pPr indent="0" lvl="0" marL="0" rtl="0" algn="l">
              <a:spcBef>
                <a:spcPts val="0"/>
              </a:spcBef>
              <a:spcAft>
                <a:spcPts val="0"/>
              </a:spcAft>
              <a:buNone/>
            </a:pPr>
            <a:r>
              <a:rPr lang="en"/>
              <a:t>Youtube </a:t>
            </a:r>
            <a:endParaRPr/>
          </a:p>
          <a:p>
            <a:pPr indent="0" lvl="0" marL="0" rtl="0" algn="l">
              <a:spcBef>
                <a:spcPts val="0"/>
              </a:spcBef>
              <a:spcAft>
                <a:spcPts val="0"/>
              </a:spcAft>
              <a:buNone/>
            </a:pPr>
            <a:r>
              <a:rPr lang="en" sz="1200" u="sng">
                <a:solidFill>
                  <a:schemeClr val="accent5"/>
                </a:solidFill>
                <a:hlinkClick r:id="rId4">
                  <a:extLst>
                    <a:ext uri="{A12FA001-AC4F-418D-AE19-62706E023703}">
                      <ahyp:hlinkClr val="tx"/>
                    </a:ext>
                  </a:extLst>
                </a:hlinkClick>
              </a:rPr>
              <a:t>https://www.youtube.com/channel/UCvWa4KXHbmySlWDFLIk2GUQ</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30" name="Google Shape;130;p28"/>
          <p:cNvSpPr txBox="1"/>
          <p:nvPr>
            <p:ph idx="2" type="body"/>
          </p:nvPr>
        </p:nvSpPr>
        <p:spPr>
          <a:xfrm>
            <a:off x="4572000" y="78325"/>
            <a:ext cx="4572000" cy="4973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600" u="sng"/>
              <a:t>Class work</a:t>
            </a:r>
            <a:endParaRPr sz="2600" u="sng"/>
          </a:p>
          <a:p>
            <a:pPr indent="-349250" lvl="0" marL="457200" rtl="0" algn="l">
              <a:spcBef>
                <a:spcPts val="1600"/>
              </a:spcBef>
              <a:spcAft>
                <a:spcPts val="0"/>
              </a:spcAft>
              <a:buSzPts val="1900"/>
              <a:buFont typeface="Arial"/>
              <a:buChar char="●"/>
            </a:pPr>
            <a:r>
              <a:rPr lang="en" sz="1900">
                <a:latin typeface="Arial"/>
                <a:ea typeface="Arial"/>
                <a:cs typeface="Arial"/>
                <a:sym typeface="Arial"/>
              </a:rPr>
              <a:t>3 Capstone Projects that represent the culmination of learning in the Communications Academy.</a:t>
            </a:r>
            <a:endParaRPr sz="1900">
              <a:latin typeface="Arial"/>
              <a:ea typeface="Arial"/>
              <a:cs typeface="Arial"/>
              <a:sym typeface="Arial"/>
            </a:endParaRPr>
          </a:p>
          <a:p>
            <a:pPr indent="0" lvl="0" marL="457200" rtl="0" algn="l">
              <a:spcBef>
                <a:spcPts val="1200"/>
              </a:spcBef>
              <a:spcAft>
                <a:spcPts val="1200"/>
              </a:spcAft>
              <a:buNone/>
            </a:pPr>
            <a:r>
              <a:rPr lang="en" sz="1900">
                <a:latin typeface="Arial"/>
                <a:ea typeface="Arial"/>
                <a:cs typeface="Arial"/>
                <a:sym typeface="Arial"/>
              </a:rPr>
              <a:t>Film, Podcasts, Book, Research, Ted Talk, Video Game, Graphic Novel, Organize an Event, etc. </a:t>
            </a:r>
            <a:endParaRPr sz="1900">
              <a:latin typeface="Arial"/>
              <a:ea typeface="Arial"/>
              <a:cs typeface="Arial"/>
              <a:sym typeface="Arial"/>
            </a:endParaRPr>
          </a:p>
        </p:txBody>
      </p:sp>
      <p:pic>
        <p:nvPicPr>
          <p:cNvPr id="131" name="Google Shape;131;p28"/>
          <p:cNvPicPr preferRelativeResize="0"/>
          <p:nvPr/>
        </p:nvPicPr>
        <p:blipFill>
          <a:blip r:embed="rId5">
            <a:alphaModFix/>
          </a:blip>
          <a:stretch>
            <a:fillRect/>
          </a:stretch>
        </p:blipFill>
        <p:spPr>
          <a:xfrm>
            <a:off x="1427674" y="3725499"/>
            <a:ext cx="339450" cy="236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